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6.9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707" r:id="rId2"/>
  </p:sld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  <p:guideLst>
        <p:guide orient="horz" pos="2160"/>
        <p:guide pos="2880"/>
      </p:guideLst>
    </p:cSldViewPr>
  </p:slide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gs" Target="tags/tag1.xml" /><Relationship Id="rId11" Type="http://schemas.openxmlformats.org/officeDocument/2006/relationships/presProps" Target="presProps.xml" /><Relationship Id="rId12" Type="http://schemas.openxmlformats.org/officeDocument/2006/relationships/viewProps" Target="viewProps.xml" /><Relationship Id="rId13" Type="http://schemas.openxmlformats.org/officeDocument/2006/relationships/theme" Target="theme/theme1.xml" /><Relationship Id="rId14" Type="http://schemas.openxmlformats.org/officeDocument/2006/relationships/tableStyles" Target="tableStyles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slide" Target="slides/slide3.xml" /><Relationship Id="rId6" Type="http://schemas.openxmlformats.org/officeDocument/2006/relationships/slide" Target="slides/slide4.xml" /><Relationship Id="rId7" Type="http://schemas.openxmlformats.org/officeDocument/2006/relationships/slide" Target="slides/slide5.xml" /><Relationship Id="rId8" Type="http://schemas.openxmlformats.org/officeDocument/2006/relationships/slide" Target="slides/slide6.xml" /><Relationship Id="rId9" Type="http://schemas.openxmlformats.org/officeDocument/2006/relationships/slide" Target="slides/slide7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404C271-B3B3-4216-A20D-CBEFF12098B5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9F83109-C7AD-423F-BBDA-412A6FF9247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A4F440-B2D6-47D1-846B-104420B519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09E378A-CDA3-4ACA-BBCC-A74349613A8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32A6553-F5A0-4ED8-A39A-B84662C1F90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D6EDEBBD-8E08-4CFD-99CA-FA925DF80EEC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E4E5F049-9062-4A47-AAC7-895E01DF910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BC8D87A7-A4DD-4AC3-8DBA-55B982573E4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ECD43794-79A1-426C-90EA-269CFDA7361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B5F843B-687A-4CC3-AC0B-D492F683AAC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F2DBD03-FD60-4621-81F8-820DD0FA1F3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1"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1B5E70F-EF03-B535-2505-BC971E3BC3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94360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794424E-93DD-A404-D05E-EF6030A76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896628" y="0"/>
            <a:ext cx="0" cy="6858000"/>
          </a:xfrm>
          <a:prstGeom prst="line">
            <a:avLst/>
          </a:prstGeom>
          <a:ln w="1905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B03A3B6B-5129-A46A-A20C-5D7BC706C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24E401A1-8CEE-5E1B-343B-D737433AE6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17615" y="690511"/>
            <a:ext cx="5185821" cy="5253089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</p:spTree>
    <p:extLst>
      <p:ext uri="{BB962C8B-B14F-4D97-AF65-F5344CB8AC3E}">
        <p14:creationId val="1784555930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Agenda 1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5583" y="737115"/>
            <a:ext cx="4640418" cy="5407091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AEA3C42D-C3E7-4F13-63E2-96D7A3B21113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388461" y="737115"/>
            <a:ext cx="4449712" cy="5407091"/>
          </a:xfrm>
        </p:spPr>
        <p:txBody>
          <a:bodyPr lIns="0" tIns="0" rIns="0" bIns="0" anchor="ctr">
            <a:normAutofit/>
          </a:bodyPr>
          <a:lstStyle>
            <a:lvl1pPr marL="228600" indent="-22860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1pPr>
            <a:lvl2pPr marL="685800" indent="-22860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2pPr>
            <a:lvl3pPr marL="1143000" indent="-228600"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3pPr>
            <a:lvl4pPr marL="1600200" indent="-228600"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4pPr>
            <a:lvl5pPr marL="2057400" indent="-228600"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5FE61D9-DA99-9DA5-5DD2-C4118066CA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CE64603E-965E-E3BF-203B-F4D994282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E9F5D75-1D8F-F695-81F8-4A6D0C67821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3277245184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and Picture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BB6B956C-A124-5A7C-EBD4-CBB618B9B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3827" y="1278294"/>
            <a:ext cx="5000318" cy="4904141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B92702B-E14C-886C-445A-349265F3759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42169" y="-1"/>
            <a:ext cx="4635426" cy="6857999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C76C37-CBD2-36CF-1413-53DD1CB4A5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94360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0D1AAD-E663-5B8E-CE72-64C1DBF19C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C250190-89C1-EAA3-6C2A-15A60C675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896628" y="0"/>
            <a:ext cx="0" cy="6858000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val="3349029986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and Subtitle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BB6B956C-A124-5A7C-EBD4-CBB618B9B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53827" y="3508311"/>
            <a:ext cx="9923770" cy="1438762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B92702B-E14C-886C-445A-349265F3759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5600" y="0"/>
            <a:ext cx="10361995" cy="3429000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C76C37-CBD2-36CF-1413-53DD1CB4A5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94360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0D1AAD-E663-5B8E-CE72-64C1DBF19C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C250190-89C1-EAA3-6C2A-15A60C675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896628" y="0"/>
            <a:ext cx="0" cy="6858000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D179113D-0374-3934-841E-56AD5AFCF97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53828" y="5228488"/>
            <a:ext cx="9923770" cy="136825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lnSpc>
                <a:spcPct val="80000"/>
              </a:lnSpc>
              <a:spcBef>
                <a:spcPct val="0"/>
              </a:spcBef>
              <a:buNone/>
              <a:defRPr sz="20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val="3227224107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and Content 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5" y="503852"/>
            <a:ext cx="9150675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AEA3C42D-C3E7-4F13-63E2-96D7A3B21113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450153" y="2108722"/>
            <a:ext cx="8552264" cy="4119463"/>
          </a:xfrm>
        </p:spPr>
        <p:txBody>
          <a:bodyPr lIns="0" tIns="0" rIns="0" bIns="0">
            <a:normAutofit/>
          </a:bodyPr>
          <a:lstStyle>
            <a:lvl1pPr marL="228600" indent="-22860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1pPr>
            <a:lvl2pPr marL="685800" indent="-22860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2pPr>
            <a:lvl3pPr marL="1143000" indent="-228600"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3pPr>
            <a:lvl4pPr marL="1600200" indent="-228600"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4pPr>
            <a:lvl5pPr marL="2057400" indent="-228600"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5FE61D9-DA99-9DA5-5DD2-C4118066CA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CE64603E-965E-E3BF-203B-F4D9942820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DABAFC1-3E76-DCE6-3A6D-E0020C5BE86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1373596587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Section Titl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07175C5-CB2F-2BAC-3704-54DCD1BF04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8031" y="1068169"/>
            <a:ext cx="10115939" cy="2681549"/>
          </a:xfrm>
        </p:spPr>
        <p:txBody>
          <a:bodyPr anchor="b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01905E-33E7-852F-94E3-8E100B3D1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14400" y="914400"/>
            <a:ext cx="10363200" cy="5029200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7799F7-CBB1-9649-7D06-F7EEFD4F01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94360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AFC5CA-DB29-4B8C-C004-72E4EC761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E3CB2D2A-7172-87CE-D493-DAF52D62EBF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38031" y="4027047"/>
            <a:ext cx="10115939" cy="1762783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lnSpc>
                <a:spcPct val="80000"/>
              </a:lnSpc>
              <a:spcBef>
                <a:spcPct val="0"/>
              </a:spcBef>
              <a:buNone/>
              <a:defRPr sz="2000" spc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</p:spTree>
    <p:extLst>
      <p:ext uri="{BB962C8B-B14F-4D97-AF65-F5344CB8AC3E}">
        <p14:creationId val="2069536155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and 2 Content 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4" y="503852"/>
            <a:ext cx="9808773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AEA3C42D-C3E7-4F13-63E2-96D7A3B21113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468814" y="2057401"/>
            <a:ext cx="4627186" cy="4119463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None/>
              <a:defRPr sz="2000"/>
            </a:lvl1pPr>
            <a:lvl2pPr marL="228600" indent="-22860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2pPr>
            <a:lvl3pPr marL="685800" indent="-228600">
              <a:spcBef>
                <a:spcPts val="100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3pPr>
            <a:lvl4pPr marL="1143000" indent="-228600">
              <a:spcBef>
                <a:spcPts val="100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4pPr>
            <a:lvl5pPr marL="1600200" indent="-228600">
              <a:spcBef>
                <a:spcPts val="100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617CE1C3-9892-2E23-986F-80ABB41823D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668185" y="2057401"/>
            <a:ext cx="4609399" cy="4119463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None/>
              <a:defRPr sz="2000"/>
            </a:lvl1pPr>
            <a:lvl2pPr marL="228600" indent="-22860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2pPr>
            <a:lvl3pPr marL="685800" indent="-228600">
              <a:spcBef>
                <a:spcPts val="100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3pPr>
            <a:lvl4pPr marL="1143000" indent="-228600">
              <a:spcBef>
                <a:spcPts val="100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4pPr>
            <a:lvl5pPr marL="1600200" indent="-228600">
              <a:spcBef>
                <a:spcPts val="100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1D40DF0B-6602-19D4-3110-4659C28780D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561720850"/>
      </p:ext>
    </p:extLst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and 2 Content 3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4" y="503852"/>
            <a:ext cx="9808773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C355854D-70C0-E6E1-2A0C-284D00A21AE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468815" y="2057401"/>
            <a:ext cx="3068678" cy="4119463"/>
          </a:xfrm>
        </p:spPr>
        <p:txBody>
          <a:bodyPr lIns="0">
            <a:normAutofit/>
          </a:bodyPr>
          <a:lstStyle>
            <a:lvl1pPr marL="320040" indent="-32004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+mj-lt"/>
              <a:buAutoNum type="arabicPeriod"/>
              <a:defRPr sz="2000"/>
            </a:lvl1pPr>
            <a:lvl2pPr marL="457200" indent="-32004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+mj-lt"/>
              <a:buAutoNum type="alphaLcPeriod"/>
              <a:defRPr sz="2000"/>
            </a:lvl2pPr>
            <a:lvl3pPr marL="914400" indent="-320040">
              <a:spcBef>
                <a:spcPts val="1000"/>
              </a:spcBef>
              <a:spcAft>
                <a:spcPts val="1200"/>
              </a:spcAft>
              <a:buFont typeface="+mj-lt"/>
              <a:buAutoNum type="arabicParenR"/>
              <a:defRPr sz="2000"/>
            </a:lvl3pPr>
            <a:lvl4pPr marL="1371600" indent="-320040">
              <a:spcBef>
                <a:spcPts val="1000"/>
              </a:spcBef>
              <a:spcAft>
                <a:spcPts val="1200"/>
              </a:spcAft>
              <a:buFont typeface="+mj-lt"/>
              <a:buAutoNum type="alphaLcParenR"/>
              <a:defRPr sz="2000"/>
            </a:lvl4pPr>
            <a:lvl5pPr marL="1828800" indent="-320040">
              <a:spcBef>
                <a:spcPts val="1000"/>
              </a:spcBef>
              <a:spcAft>
                <a:spcPts val="1200"/>
              </a:spcAft>
              <a:buFont typeface="+mj-lt"/>
              <a:buAutoNum type="romanLcPeriod"/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617CE1C3-9892-2E23-986F-80ABB41823D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191727" y="2057401"/>
            <a:ext cx="6085857" cy="4119463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None/>
              <a:defRPr sz="2000"/>
            </a:lvl1pPr>
            <a:lvl2pPr marL="228600" indent="-22860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2pPr>
            <a:lvl3pPr marL="685800" indent="-228600">
              <a:spcBef>
                <a:spcPts val="100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3pPr>
            <a:lvl4pPr marL="1143000" indent="-228600">
              <a:spcBef>
                <a:spcPts val="100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4pPr>
            <a:lvl5pPr marL="1600200" indent="-228600">
              <a:spcBef>
                <a:spcPts val="100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D7B331F9-6D4A-5020-969F-E961AF374E1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514237806"/>
      </p:ext>
    </p:extLst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Picture and Content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4" y="503852"/>
            <a:ext cx="9808773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57912CB-B8F8-1E65-094F-AD3220E6C79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503363" y="2061969"/>
            <a:ext cx="4592637" cy="4805362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/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617CE1C3-9892-2E23-986F-80ABB41823D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787262" y="2052736"/>
            <a:ext cx="4490320" cy="4800598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None/>
              <a:defRPr sz="2000"/>
            </a:lvl1pPr>
            <a:lvl2pPr marL="800100" indent="-342900">
              <a:lnSpc>
                <a:spcPct val="100000"/>
              </a:lnSpc>
              <a:spcBef>
                <a:spcPts val="100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2pPr>
            <a:lvl3pPr marL="1257300" indent="-342900">
              <a:spcBef>
                <a:spcPts val="100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3pPr>
            <a:lvl4pPr marL="1714500" indent="-342900">
              <a:spcBef>
                <a:spcPts val="100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4pPr>
            <a:lvl5pPr marL="2171700" indent="-342900">
              <a:spcBef>
                <a:spcPts val="100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8809D86D-3DDE-CA24-4CAA-DF6944B9BC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val="2236107460"/>
      </p:ext>
    </p:extLst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Content and Table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4" y="503852"/>
            <a:ext cx="9808773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617CE1C3-9892-2E23-986F-80ABB41823D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68814" y="2057400"/>
            <a:ext cx="3091027" cy="3867538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None/>
              <a:defRPr sz="2000"/>
            </a:lvl1pPr>
            <a:lvl2pPr marL="800100" indent="-34290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2pPr>
            <a:lvl3pPr marL="1257300" indent="-342900"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3pPr>
            <a:lvl4pPr marL="1714500" indent="-342900"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4pPr>
            <a:lvl5pPr marL="2171700" indent="-342900"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able Placeholder 13">
            <a:extLst>
              <a:ext uri="{FF2B5EF4-FFF2-40B4-BE49-F238E27FC236}">
                <a16:creationId xmlns:a16="http://schemas.microsoft.com/office/drawing/2014/main" id="{EA708189-1532-1BDD-104F-4D8556146CEE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5097463" y="2051976"/>
            <a:ext cx="6180137" cy="3867538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icon to add table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6E0EC71B-95A1-C740-6B1F-F8DF02E2D16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3409299127"/>
      </p:ext>
    </p:extLst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and 2 Content 2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4" y="503852"/>
            <a:ext cx="9808773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0AB10A-3CAB-D4C0-3CB1-401461802BD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468814" y="2066731"/>
            <a:ext cx="6452876" cy="3867538"/>
          </a:xfrm>
        </p:spPr>
        <p:txBody>
          <a:bodyPr lIns="0">
            <a:normAutofit/>
          </a:bodyPr>
          <a:lstStyle>
            <a:lvl1pPr>
              <a:lnSpc>
                <a:spcPct val="100000"/>
              </a:lnSpc>
              <a:spcAft>
                <a:spcPts val="600"/>
              </a:spcAft>
              <a:defRPr sz="2000"/>
            </a:lvl1pPr>
            <a:lvl2pPr>
              <a:lnSpc>
                <a:spcPct val="100000"/>
              </a:lnSpc>
              <a:spcAft>
                <a:spcPts val="600"/>
              </a:spcAft>
              <a:defRPr sz="2000"/>
            </a:lvl2pPr>
            <a:lvl3pPr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defRPr sz="2000"/>
            </a:lvl3pPr>
            <a:lvl4pPr>
              <a:lnSpc>
                <a:spcPct val="100000"/>
              </a:lnSpc>
              <a:spcAft>
                <a:spcPts val="1200"/>
              </a:spcAft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7DBA8ADB-B20F-8404-46AB-AF67E25C7C7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169196" y="2066731"/>
            <a:ext cx="3108391" cy="3867538"/>
          </a:xfr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2000"/>
            </a:lvl1pPr>
            <a:lvl2pPr marL="800100" indent="-342900">
              <a:lnSpc>
                <a:spcPct val="100000"/>
              </a:lnSpc>
              <a:spcAft>
                <a:spcPts val="600"/>
              </a:spcAft>
              <a:buFont typeface="Arial" pitchFamily="34" charset="0"/>
              <a:buChar char="•"/>
              <a:defRPr sz="2000"/>
            </a:lvl2pPr>
            <a:lvl3pPr marL="1257300" indent="-342900">
              <a:buFont typeface="Arial" pitchFamily="34" charset="0"/>
              <a:buChar char="•"/>
              <a:defRPr sz="2000"/>
            </a:lvl3pPr>
            <a:lvl4pPr marL="1714500" indent="-342900">
              <a:buFont typeface="Arial" pitchFamily="34" charset="0"/>
              <a:buChar char="•"/>
              <a:defRPr sz="2000"/>
            </a:lvl4pPr>
            <a:lvl5pPr marL="2171700" indent="-342900">
              <a:buFont typeface="Arial" pitchFamily="34" charset="0"/>
              <a:buChar char="•"/>
              <a:defRPr sz="2000"/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8814D5F7-E70A-5F97-5C8F-95B9E1B6D49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852814036"/>
      </p:ext>
    </p:extLst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itle and Table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4389812-0415-9025-AB21-4503F7DF3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59A5A0-86AD-344B-A0E4-6C55958151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896628" y="0"/>
            <a:ext cx="0" cy="5943600"/>
          </a:xfrm>
          <a:prstGeom prst="line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6">
            <a:extLst>
              <a:ext uri="{FF2B5EF4-FFF2-40B4-BE49-F238E27FC236}">
                <a16:creationId xmlns:a16="http://schemas.microsoft.com/office/drawing/2014/main" id="{75B3424C-4925-A7F7-02CD-84526B2E22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68814" y="503852"/>
            <a:ext cx="9808773" cy="1427585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9" name="Table Placeholder 8">
            <a:extLst>
              <a:ext uri="{FF2B5EF4-FFF2-40B4-BE49-F238E27FC236}">
                <a16:creationId xmlns:a16="http://schemas.microsoft.com/office/drawing/2014/main" id="{CB43608F-0A38-CF4A-4B3B-F1212E786FDE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1487488" y="2057400"/>
            <a:ext cx="9790112" cy="38862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icon to add table</a:t>
            </a:r>
            <a:endParaRPr lang="en-US"/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05DA3688-07D1-82D9-6818-C95E9A69C2F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412136" y="5943601"/>
            <a:ext cx="968983" cy="651912"/>
          </a:xfrm>
        </p:spPr>
        <p:txBody>
          <a:bodyPr/>
          <a:lstStyle/>
          <a:p>
            <a:fld id="{18D65601-5AE2-46FC-B138-694DDD2B51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2691357288"/>
      </p:ext>
    </p:extLst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Thank you 1"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1B5E70F-EF03-B535-2505-BC971E3BC3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94360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794424E-93DD-A404-D05E-EF6030A76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896628" y="0"/>
            <a:ext cx="0" cy="6858000"/>
          </a:xfrm>
          <a:prstGeom prst="line">
            <a:avLst/>
          </a:prstGeom>
          <a:ln w="1905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B03A3B6B-5129-A46A-A20C-5D7BC706C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77600" y="0"/>
            <a:ext cx="914400" cy="9144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24E401A1-8CEE-5E1B-343B-D737433AE6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17614" y="690511"/>
            <a:ext cx="4964671" cy="5253089"/>
          </a:xfrm>
        </p:spPr>
        <p:txBody>
          <a:bodyPr anchor="b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D608249-3D60-D3B2-68C5-778D0EA18F2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282286" y="690465"/>
            <a:ext cx="4784372" cy="5253089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None/>
              <a:defRPr sz="2000">
                <a:solidFill>
                  <a:schemeClr val="bg1"/>
                </a:solidFill>
              </a:defRPr>
            </a:lvl1pPr>
            <a:lvl2pPr marL="742950" indent="-28575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1800">
                <a:solidFill>
                  <a:schemeClr val="bg1"/>
                </a:solidFill>
              </a:defRPr>
            </a:lvl2pPr>
            <a:lvl3pPr marL="1200150" indent="-28575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657350" indent="-28575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1400">
                <a:solidFill>
                  <a:schemeClr val="bg1"/>
                </a:solidFill>
              </a:defRPr>
            </a:lvl4pPr>
            <a:lvl5pPr marL="2114550" indent="-285750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Font typeface="Arial" pitchFamily="34" charset="0"/>
              <a:buChar char="•"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val="643748357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slideLayout" Target="../slideLayouts/slideLayout23.xml" /><Relationship Id="rId13" Type="http://schemas.openxmlformats.org/officeDocument/2006/relationships/slideLayout" Target="../slideLayouts/slideLayout24.xml" /><Relationship Id="rId14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82F216-62F1-7E0B-63FD-51C27CDAA1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61F31D-B959-2AD8-9208-FF08B574DB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32C8C7-5C6C-400B-AEC0-4D8178161B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cap="all" spc="150" baseline="0">
                <a:solidFill>
                  <a:schemeClr val="bg2">
                    <a:lumMod val="50000"/>
                  </a:schemeClr>
                </a:solidFill>
                <a:latin typeface="Univers Light" panose="020b04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7105D6-7B52-4B7D-9473-BCD571A93A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cap="all" spc="150" baseline="0">
                <a:solidFill>
                  <a:schemeClr val="bg2">
                    <a:lumMod val="50000"/>
                  </a:schemeClr>
                </a:solidFill>
                <a:latin typeface="Univers Light" panose="020b0403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3EAA0A-7090-4FA3-AD1C-CD45704040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2136" y="5943601"/>
            <a:ext cx="968983" cy="651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spc="15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18D65601-5AE2-46FC-B138-694DDD2B51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val="737433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</p:sldLayoutIdLst>
  <p:transition/>
  <p:timing/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1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2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54C9E-20FB-B999-9303-C71D1334B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615" y="690511"/>
            <a:ext cx="5185821" cy="5253089"/>
          </a:xfrm>
        </p:spPr>
        <p:txBody>
          <a:bodyPr/>
          <a:lstStyle/>
          <a:p>
            <a:r>
              <a:rPr lang="en-US"/>
              <a:t>Basic</a:t>
            </a:r>
            <a:br>
              <a:rPr lang="en-US"/>
            </a:br>
            <a:r>
              <a:rPr lang="en-US"/>
              <a:t>presentation</a:t>
            </a:r>
          </a:p>
        </p:txBody>
      </p:sp>
    </p:spTree>
    <p:extLst>
      <p:ext uri="{BB962C8B-B14F-4D97-AF65-F5344CB8AC3E}">
        <p14:creationId val="3378822495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97761-0B88-A5E8-0B78-C39173D05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5583" y="737115"/>
            <a:ext cx="4640418" cy="5407091"/>
          </a:xfrm>
        </p:spPr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BA04E6-CD61-B962-4287-DEC1993C32D6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88461" y="737115"/>
            <a:ext cx="4449712" cy="5407091"/>
          </a:xfrm>
        </p:spPr>
        <p:txBody>
          <a:bodyPr/>
          <a:lstStyle/>
          <a:p>
            <a:r>
              <a:rPr lang="en-US"/>
              <a:t>Introduction</a:t>
            </a:r>
          </a:p>
          <a:p>
            <a:r>
              <a:rPr lang="en-US"/>
              <a:t>Building confidence</a:t>
            </a:r>
          </a:p>
          <a:p>
            <a:r>
              <a:rPr lang="en-US"/>
              <a:t>Engaging the audience</a:t>
            </a:r>
          </a:p>
          <a:p>
            <a:r>
              <a:rPr lang="en-US"/>
              <a:t>Visual aids</a:t>
            </a:r>
          </a:p>
          <a:p>
            <a:r>
              <a:rPr lang="en-US"/>
              <a:t>Final tips &amp; takeaways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D4601E-33F5-5714-867D-A0B584DA7C1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val="1607455252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9D0E47E-D228-15EB-5886-33E9AA181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827" y="1278294"/>
            <a:ext cx="5000318" cy="4904141"/>
          </a:xfrm>
        </p:spPr>
        <p:txBody>
          <a:bodyPr/>
          <a:lstStyle/>
          <a:p>
            <a:r>
              <a:rPr lang="en-US"/>
              <a:t>The power of communication</a:t>
            </a:r>
          </a:p>
        </p:txBody>
      </p:sp>
      <p:pic>
        <p:nvPicPr>
          <p:cNvPr id="4" name="Picture Placeholder 17" descr="Person smiling on the beach">
            <a:extLst>
              <a:ext uri="{FF2B5EF4-FFF2-40B4-BE49-F238E27FC236}">
                <a16:creationId xmlns:a16="http://schemas.microsoft.com/office/drawing/2014/main" id="{5E6D83BB-8C90-A74A-7CB5-59884B99448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27469" r="27469"/>
          <a:stretch>
            <a:fillRect/>
          </a:stretch>
        </p:blipFill>
        <p:spPr>
          <a:xfrm>
            <a:off x="6642169" y="-1"/>
            <a:ext cx="4635426" cy="6857999"/>
          </a:xfrm>
        </p:spPr>
      </p:pic>
    </p:spTree>
    <p:extLst>
      <p:ext uri="{BB962C8B-B14F-4D97-AF65-F5344CB8AC3E}">
        <p14:creationId val="3752118431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C0FEFBF-60FD-0161-6F6E-89EE39389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827" y="3508311"/>
            <a:ext cx="9923770" cy="1438762"/>
          </a:xfrm>
        </p:spPr>
        <p:txBody>
          <a:bodyPr/>
          <a:lstStyle/>
          <a:p>
            <a:r>
              <a:rPr lang="en-US"/>
              <a:t>Overcoming nervousness</a:t>
            </a:r>
            <a:endParaRPr lang="en-ZA"/>
          </a:p>
        </p:txBody>
      </p:sp>
      <p:pic>
        <p:nvPicPr>
          <p:cNvPr id="5" name="Picture Placeholder 84" descr="Two people standing facing a crowd of people sitting">
            <a:extLst>
              <a:ext uri="{FF2B5EF4-FFF2-40B4-BE49-F238E27FC236}">
                <a16:creationId xmlns:a16="http://schemas.microsoft.com/office/drawing/2014/main" id="{E71238CA-461F-1B03-D7E1-786C002AB7D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5290" b="35290"/>
          <a:stretch>
            <a:fillRect/>
          </a:stretch>
        </p:blipFill>
        <p:spPr>
          <a:xfrm>
            <a:off x="915600" y="0"/>
            <a:ext cx="10361995" cy="3429000"/>
          </a:xfr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D542008-8017-76E5-ABC0-32401068875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53828" y="5228488"/>
            <a:ext cx="9923770" cy="1368256"/>
          </a:xfrm>
        </p:spPr>
        <p:txBody>
          <a:bodyPr/>
          <a:lstStyle/>
          <a:p>
            <a:r>
              <a:rPr lang="en-US"/>
              <a:t>Confidence-building strategies</a:t>
            </a:r>
          </a:p>
        </p:txBody>
      </p:sp>
    </p:spTree>
    <p:extLst>
      <p:ext uri="{BB962C8B-B14F-4D97-AF65-F5344CB8AC3E}">
        <p14:creationId val="3421680658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EBC60-AA38-5DEF-3160-0CAA68F3D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815" y="503852"/>
            <a:ext cx="9150675" cy="1427585"/>
          </a:xfrm>
        </p:spPr>
        <p:txBody>
          <a:bodyPr/>
          <a:lstStyle/>
          <a:p>
            <a:r>
              <a:rPr lang="en-US"/>
              <a:t>Engaging the audience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BEE570-1B5E-FFD1-485D-D77E4E6FE7C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450153" y="2108722"/>
            <a:ext cx="8552264" cy="4119463"/>
          </a:xfrm>
        </p:spPr>
        <p:txBody>
          <a:bodyPr/>
          <a:lstStyle/>
          <a:p>
            <a:r>
              <a:rPr lang="en-US"/>
              <a:t>Make eye contact with your audience to create a sense of intimacy and involvement</a:t>
            </a:r>
          </a:p>
          <a:p>
            <a:r>
              <a:rPr lang="en-US"/>
              <a:t>Weave relatable stories into your presentation using narratives that make your message memorable and impactful</a:t>
            </a:r>
          </a:p>
          <a:p>
            <a:r>
              <a:rPr lang="en-US"/>
              <a:t>Encourage questions and provide thoughtful responses to enhance audience participation</a:t>
            </a:r>
          </a:p>
          <a:p>
            <a:r>
              <a:rPr lang="en-US"/>
              <a:t>Use live polls or surveys to gather audience opinions, promoting engagement and making sure the audience feel involved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7C964F-E2D5-D8E7-C513-C47A7E409DF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val="2906152353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61384-8C2A-AC46-D296-2DF95CBF1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8031" y="1068169"/>
            <a:ext cx="10115939" cy="2681549"/>
          </a:xfrm>
        </p:spPr>
        <p:txBody>
          <a:bodyPr/>
          <a:lstStyle/>
          <a:p>
            <a:r>
              <a:rPr lang="en-US"/>
              <a:t>Selecting visual aids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F606B8-D15C-3916-2C66-49DEC593A3C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38031" y="4027047"/>
            <a:ext cx="10115939" cy="1762783"/>
          </a:xfrm>
        </p:spPr>
        <p:txBody>
          <a:bodyPr/>
          <a:lstStyle/>
          <a:p>
            <a:r>
              <a:rPr lang="en-US"/>
              <a:t>Enhancing your presentation</a:t>
            </a:r>
          </a:p>
        </p:txBody>
      </p:sp>
    </p:spTree>
    <p:extLst>
      <p:ext uri="{BB962C8B-B14F-4D97-AF65-F5344CB8AC3E}">
        <p14:creationId val="4011334062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86F71E8-8D71-9405-3A01-01C3B8F86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8814" y="503852"/>
            <a:ext cx="9808773" cy="1427585"/>
          </a:xfrm>
        </p:spPr>
        <p:txBody>
          <a:bodyPr/>
          <a:lstStyle/>
          <a:p>
            <a:r>
              <a:rPr lang="en-US"/>
              <a:t>Effective delivery techniques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2C90C5-5198-C255-02F9-1608AA49E088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468814" y="2057401"/>
            <a:ext cx="4627186" cy="4119463"/>
          </a:xfrm>
        </p:spPr>
        <p:txBody>
          <a:bodyPr/>
          <a:lstStyle/>
          <a:p>
            <a:r>
              <a:rPr lang="en-US"/>
              <a:t>This is a powerful tool in public speaking. It involves varying pitch, tone, and volume to convey emotion, emphasize points, and maintain interest. </a:t>
            </a:r>
          </a:p>
          <a:p>
            <a:pPr lvl="1"/>
            <a:r>
              <a:rPr lang="en-US"/>
              <a:t>Pitch variation</a:t>
            </a:r>
          </a:p>
          <a:p>
            <a:pPr lvl="1"/>
            <a:r>
              <a:rPr lang="en-US"/>
              <a:t>Tone inflection</a:t>
            </a:r>
          </a:p>
          <a:p>
            <a:pPr lvl="1"/>
            <a:r>
              <a:rPr lang="en-US"/>
              <a:t>Volume control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7992593-AF79-3D1E-E253-0765DF0F513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668185" y="2057401"/>
            <a:ext cx="4609399" cy="4119463"/>
          </a:xfrm>
        </p:spPr>
        <p:txBody>
          <a:bodyPr/>
          <a:lstStyle/>
          <a:p>
            <a:r>
              <a:rPr lang="en-US"/>
              <a:t>Effective body language enhances your message, making it more impactful and memorable.</a:t>
            </a:r>
          </a:p>
          <a:p>
            <a:pPr lvl="1"/>
            <a:r>
              <a:rPr lang="en-US"/>
              <a:t>Meaningful eye contact</a:t>
            </a:r>
          </a:p>
          <a:p>
            <a:pPr lvl="1"/>
            <a:r>
              <a:rPr lang="en-US"/>
              <a:t>Purposeful gestures</a:t>
            </a:r>
          </a:p>
          <a:p>
            <a:pPr lvl="1"/>
            <a:r>
              <a:rPr lang="en-US"/>
              <a:t>Maintain good posture</a:t>
            </a:r>
          </a:p>
          <a:p>
            <a:pPr lvl="1"/>
            <a:r>
              <a:rPr lang="en-US"/>
              <a:t>Control your expressions</a:t>
            </a:r>
          </a:p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4518A5-1C9D-79F3-349C-3E7AAFD9895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8D65601-5AE2-46FC-B138-694DDD2B510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val="554382460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10.0.12"/>
  <p:tag name="AS_OS" val="Microsoft Windows NT 10.0.26200.0"/>
  <p:tag name="AS_RELEASE_DATE" val="2026.09.14"/>
  <p:tag name="AS_TITLE" val="Aspose.Slides for .NET6"/>
  <p:tag name="AS_VERSION" val="26.9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Custom">
  <a:themeElements>
    <a:clrScheme name="Custom 2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8696B"/>
      </a:accent1>
      <a:accent2>
        <a:srgbClr val="95B8BF"/>
      </a:accent2>
      <a:accent3>
        <a:srgbClr val="BFD4D9"/>
      </a:accent3>
      <a:accent4>
        <a:srgbClr val="5B4839"/>
      </a:accent4>
      <a:accent5>
        <a:srgbClr val="C3A398"/>
      </a:accent5>
      <a:accent6>
        <a:srgbClr val="CA553E"/>
      </a:accent6>
      <a:hlink>
        <a:srgbClr val="0563C1"/>
      </a:hlink>
      <a:folHlink>
        <a:srgbClr val="954F72"/>
      </a:folHlink>
    </a:clrScheme>
    <a:fontScheme name="Custom 30">
      <a:majorFont>
        <a:latin typeface="Tisa Offc Serif Pro"/>
        <a:ea typeface="Tisa Offc Serif Pro"/>
        <a:cs typeface="Arial"/>
      </a:majorFont>
      <a:minorFont>
        <a:latin typeface="Univers Light"/>
        <a:ea typeface="Univers Light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chemeClr val="accent5">
              <a:lumMod val="20000"/>
              <a:lumOff val="8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TM78544816_Win32_SL_V10" id="{8934A6D9-B969-498F-A646-4B502FD69C4E}" vid="{AA78C1C8-456D-41A9-83FC-BC8B9A8EE394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30</Paragraphs>
  <Slides>7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baseType="lpstr" size="12">
      <vt:lpstr>Arial</vt:lpstr>
      <vt:lpstr>Calibri</vt:lpstr>
      <vt:lpstr>Tisa Offc Serif Pro</vt:lpstr>
      <vt:lpstr>Univers Light</vt:lpstr>
      <vt:lpstr>Office Theme</vt:lpstr>
      <vt:lpstr>Basicpresentation</vt:lpstr>
      <vt:lpstr>Agenda</vt:lpstr>
      <vt:lpstr>The power of communication</vt:lpstr>
      <vt:lpstr>Overcoming nervousness</vt:lpstr>
      <vt:lpstr>Engaging the audience</vt:lpstr>
      <vt:lpstr>Selecting visual aids</vt:lpstr>
      <vt:lpstr>Effective delivery techniques</vt:lpstr>
    </vt:vector>
  </TitlesOfParts>
  <LinksUpToDate>0</LinksUpToDate>
  <SharedDoc>0</SharedDoc>
  <HyperlinksChanged>0</HyperlinksChanged>
  <Application>Aspose.Slides for .NET</Application>
  <AppVersion>26.0900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2026-10-03T23:01:14.865</cp:lastPrinted>
  <dcterms:created xsi:type="dcterms:W3CDTF">2026-10-03T20:01:14Z</dcterms:created>
  <dcterms:modified xsi:type="dcterms:W3CDTF">2026-10-03T20:01:17Z</dcterms:modified>
</cp:coreProperties>
</file>